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67" r:id="rId5"/>
    <p:sldId id="265" r:id="rId6"/>
    <p:sldId id="268" r:id="rId7"/>
    <p:sldId id="269" r:id="rId8"/>
    <p:sldId id="266" r:id="rId9"/>
    <p:sldId id="270" r:id="rId10"/>
    <p:sldId id="271" r:id="rId11"/>
    <p:sldId id="272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60"/>
  </p:normalViewPr>
  <p:slideViewPr>
    <p:cSldViewPr>
      <p:cViewPr varScale="1">
        <p:scale>
          <a:sx n="104" d="100"/>
          <a:sy n="104" d="100"/>
        </p:scale>
        <p:origin x="188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Forsake The Old, Embrace The New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10/04/16</a:t>
            </a:r>
          </a:p>
        </p:txBody>
      </p:sp>
      <p:pic>
        <p:nvPicPr>
          <p:cNvPr id="5" name="Picture 4"/>
          <p:cNvPicPr/>
          <p:nvPr/>
        </p:nvPicPr>
        <p:blipFill>
          <a:blip r:embed="rId2"/>
          <a:stretch/>
        </p:blipFill>
        <p:spPr>
          <a:xfrm>
            <a:off x="1371600" y="1920240"/>
            <a:ext cx="2594520" cy="2594520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/>
          <a:stretch/>
        </p:blipFill>
        <p:spPr>
          <a:xfrm>
            <a:off x="4754880" y="2160360"/>
            <a:ext cx="2392200" cy="25030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0" y="16920"/>
            <a:ext cx="9143640" cy="1052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ko-KR" sz="4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2 Corinthians 5:17</a:t>
            </a:r>
          </a:p>
        </p:txBody>
      </p:sp>
      <p:sp>
        <p:nvSpPr>
          <p:cNvPr id="85" name="TextShape 2"/>
          <p:cNvSpPr txBox="1"/>
          <p:nvPr/>
        </p:nvSpPr>
        <p:spPr>
          <a:xfrm>
            <a:off x="251640" y="1207440"/>
            <a:ext cx="8712720" cy="4525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r>
              <a:rPr lang="ko-KR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17</a:t>
            </a:r>
            <a:r>
              <a:rPr lang="ko-K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Therefore, if anyone is in Christ, he is a new creation; old things have passed away; behold, all things have become new.</a:t>
            </a:r>
          </a:p>
        </p:txBody>
      </p:sp>
    </p:spTree>
    <p:extLst>
      <p:ext uri="{BB962C8B-B14F-4D97-AF65-F5344CB8AC3E}">
        <p14:creationId xmlns:p14="http://schemas.microsoft.com/office/powerpoint/2010/main" val="333920418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Brings limitations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Makes us short-sighted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keeps us from moving forward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Stops us from entering our Promised Land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Keeps us into a cycle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Makes us religious and traditional (Pharisees)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33836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 Chronicles 11:1-3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b="1" baseline="30000" dirty="0"/>
              <a:t>1</a:t>
            </a:r>
            <a:r>
              <a:rPr lang="en-AU" b="1" dirty="0"/>
              <a:t> </a:t>
            </a:r>
            <a:r>
              <a:rPr lang="en-AU" dirty="0"/>
              <a:t>Then all Israel came together to David at Hebron, saying, “Indeed we </a:t>
            </a:r>
            <a:r>
              <a:rPr lang="en-AU" i="1" dirty="0"/>
              <a:t>are</a:t>
            </a:r>
            <a:r>
              <a:rPr lang="en-AU" dirty="0"/>
              <a:t> your bone and your flesh. </a:t>
            </a:r>
          </a:p>
          <a:p>
            <a:pPr marL="0" indent="0">
              <a:buNone/>
            </a:pPr>
            <a:r>
              <a:rPr lang="en-AU" b="1" baseline="30000" dirty="0"/>
              <a:t>2 </a:t>
            </a:r>
            <a:r>
              <a:rPr lang="en-AU" dirty="0"/>
              <a:t>Also, in time past, even when Saul was king, you </a:t>
            </a:r>
            <a:r>
              <a:rPr lang="en-AU" i="1" dirty="0"/>
              <a:t>were</a:t>
            </a:r>
            <a:r>
              <a:rPr lang="en-AU" dirty="0"/>
              <a:t> the one who led Israel out and brought them in; and the </a:t>
            </a:r>
            <a:r>
              <a:rPr lang="en-AU" cap="small" dirty="0"/>
              <a:t>Lord</a:t>
            </a:r>
            <a:r>
              <a:rPr lang="en-AU" dirty="0"/>
              <a:t> your God said to you, ‘You shall shepherd My people Israel, and be ruler over My people Israel.’” </a:t>
            </a:r>
          </a:p>
          <a:p>
            <a:pPr marL="0" indent="0">
              <a:buNone/>
            </a:pPr>
            <a:r>
              <a:rPr lang="en-AU" b="1" baseline="30000" dirty="0"/>
              <a:t>3 </a:t>
            </a:r>
            <a:r>
              <a:rPr lang="en-AU" dirty="0"/>
              <a:t>Therefore all the elders of Israel came to the king at Hebron, and David made a covenant with them at Hebron before the </a:t>
            </a:r>
            <a:r>
              <a:rPr lang="en-AU" cap="small" dirty="0"/>
              <a:t>Lord</a:t>
            </a:r>
            <a:r>
              <a:rPr lang="en-AU" dirty="0"/>
              <a:t>. And they anointed David king over Israel, according to the word of the </a:t>
            </a:r>
            <a:r>
              <a:rPr lang="en-AU" cap="small" dirty="0"/>
              <a:t>Lord</a:t>
            </a:r>
            <a:r>
              <a:rPr lang="en-AU" dirty="0"/>
              <a:t> by Samuel.</a:t>
            </a:r>
          </a:p>
        </p:txBody>
      </p:sp>
    </p:spTree>
    <p:extLst>
      <p:ext uri="{BB962C8B-B14F-4D97-AF65-F5344CB8AC3E}">
        <p14:creationId xmlns:p14="http://schemas.microsoft.com/office/powerpoint/2010/main" val="88983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Father Son Relationship in the House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A United Body on the Ground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A Generation that is crossing over to take over with a clear vision and mission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A New Breed without Greed</a:t>
            </a:r>
          </a:p>
        </p:txBody>
      </p:sp>
    </p:spTree>
    <p:extLst>
      <p:ext uri="{BB962C8B-B14F-4D97-AF65-F5344CB8AC3E}">
        <p14:creationId xmlns:p14="http://schemas.microsoft.com/office/powerpoint/2010/main" val="279961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 Father Son Relationship in the House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Indeed we </a:t>
            </a:r>
            <a:r>
              <a:rPr lang="en-AU" i="1" dirty="0"/>
              <a:t>are</a:t>
            </a:r>
            <a:r>
              <a:rPr lang="en-AU" dirty="0"/>
              <a:t> your bone and your flesh</a:t>
            </a:r>
          </a:p>
          <a:p>
            <a:pPr marL="0" indent="0">
              <a:buNone/>
            </a:pPr>
            <a:r>
              <a:rPr lang="en-AU" b="1" dirty="0"/>
              <a:t>Ruth 1:16</a:t>
            </a:r>
          </a:p>
          <a:p>
            <a:pPr marL="0" indent="0">
              <a:buNone/>
            </a:pPr>
            <a:r>
              <a:rPr lang="en-AU" b="1" baseline="30000" dirty="0"/>
              <a:t>16 </a:t>
            </a:r>
            <a:r>
              <a:rPr lang="en-AU" dirty="0"/>
              <a:t>But Ruth said:</a:t>
            </a:r>
          </a:p>
          <a:p>
            <a:pPr marL="0" indent="0">
              <a:buNone/>
            </a:pPr>
            <a:r>
              <a:rPr lang="en-AU" dirty="0"/>
              <a:t>“Entreat me not to leave you,</a:t>
            </a:r>
            <a:br>
              <a:rPr lang="en-AU" dirty="0"/>
            </a:br>
            <a:r>
              <a:rPr lang="en-AU" i="1" dirty="0"/>
              <a:t>Or to</a:t>
            </a:r>
            <a:r>
              <a:rPr lang="en-AU" dirty="0"/>
              <a:t> turn back from following after you;</a:t>
            </a:r>
            <a:br>
              <a:rPr lang="en-AU" dirty="0"/>
            </a:br>
            <a:r>
              <a:rPr lang="en-AU" dirty="0"/>
              <a:t>For wherever you go, I will go;</a:t>
            </a:r>
            <a:br>
              <a:rPr lang="en-AU" dirty="0"/>
            </a:br>
            <a:r>
              <a:rPr lang="en-AU" dirty="0"/>
              <a:t>And wherever you lodge, I will lodge;</a:t>
            </a:r>
            <a:br>
              <a:rPr lang="en-AU" dirty="0"/>
            </a:br>
            <a:r>
              <a:rPr lang="en-AU" u="sng" dirty="0"/>
              <a:t>Your people</a:t>
            </a:r>
            <a:r>
              <a:rPr lang="en-AU" dirty="0"/>
              <a:t> </a:t>
            </a:r>
            <a:r>
              <a:rPr lang="en-AU" i="1" dirty="0"/>
              <a:t>shall be</a:t>
            </a:r>
            <a:r>
              <a:rPr lang="en-AU" dirty="0"/>
              <a:t> </a:t>
            </a:r>
            <a:r>
              <a:rPr lang="en-AU" u="sng" dirty="0"/>
              <a:t>my people</a:t>
            </a:r>
            <a:r>
              <a:rPr lang="en-AU" dirty="0"/>
              <a:t>,</a:t>
            </a:r>
            <a:br>
              <a:rPr lang="en-AU" dirty="0"/>
            </a:br>
            <a:r>
              <a:rPr lang="en-AU" dirty="0"/>
              <a:t>And </a:t>
            </a:r>
            <a:r>
              <a:rPr lang="en-AU" u="sng" dirty="0"/>
              <a:t>your God</a:t>
            </a:r>
            <a:r>
              <a:rPr lang="en-AU" dirty="0"/>
              <a:t>, </a:t>
            </a:r>
            <a:r>
              <a:rPr lang="en-AU" u="sng" dirty="0"/>
              <a:t>my God</a:t>
            </a:r>
            <a:r>
              <a:rPr lang="en-AU" dirty="0"/>
              <a:t>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72590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 Father Son Relationship in the House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Same vision, same mission</a:t>
            </a:r>
          </a:p>
          <a:p>
            <a:r>
              <a:rPr lang="en-AU" dirty="0"/>
              <a:t>Paul and Timothy</a:t>
            </a:r>
          </a:p>
          <a:p>
            <a:r>
              <a:rPr lang="en-AU" dirty="0"/>
              <a:t>Elijah and Elisha</a:t>
            </a:r>
          </a:p>
          <a:p>
            <a:r>
              <a:rPr lang="en-AU" dirty="0"/>
              <a:t>All are to help the Set Man find his place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68588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 Father Son Relationship in the House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AU" b="1" dirty="0"/>
              <a:t>Malachi 4:5-6</a:t>
            </a:r>
          </a:p>
          <a:p>
            <a:pPr marL="0" indent="0">
              <a:buNone/>
            </a:pPr>
            <a:r>
              <a:rPr lang="en-AU" b="1" baseline="30000" dirty="0"/>
              <a:t>5 </a:t>
            </a:r>
            <a:r>
              <a:rPr lang="en-AU" dirty="0"/>
              <a:t>Behold, I will send you Elijah the prophet</a:t>
            </a:r>
            <a:br>
              <a:rPr lang="en-AU" dirty="0"/>
            </a:br>
            <a:r>
              <a:rPr lang="en-AU" dirty="0"/>
              <a:t>Before the coming of the great and dreadful day of the </a:t>
            </a:r>
            <a:r>
              <a:rPr lang="en-AU" cap="small" dirty="0"/>
              <a:t>Lord</a:t>
            </a:r>
            <a:r>
              <a:rPr lang="en-AU" dirty="0"/>
              <a:t>.</a:t>
            </a:r>
            <a:br>
              <a:rPr lang="en-AU" dirty="0"/>
            </a:br>
            <a:r>
              <a:rPr lang="en-AU" b="1" baseline="30000" dirty="0"/>
              <a:t>6 </a:t>
            </a:r>
            <a:r>
              <a:rPr lang="en-AU" dirty="0"/>
              <a:t>And he will turn</a:t>
            </a:r>
            <a:br>
              <a:rPr lang="en-AU" dirty="0"/>
            </a:br>
            <a:r>
              <a:rPr lang="en-AU" dirty="0"/>
              <a:t>The hearts of the fathers to the children,</a:t>
            </a:r>
            <a:br>
              <a:rPr lang="en-AU" dirty="0"/>
            </a:br>
            <a:r>
              <a:rPr lang="en-AU" dirty="0"/>
              <a:t>And the hearts of the children to their fathers,</a:t>
            </a:r>
            <a:br>
              <a:rPr lang="en-AU" dirty="0"/>
            </a:br>
            <a:r>
              <a:rPr lang="en-AU" dirty="0"/>
              <a:t>Lest I come and strike the earth with a curse.”</a:t>
            </a:r>
          </a:p>
        </p:txBody>
      </p:sp>
    </p:spTree>
    <p:extLst>
      <p:ext uri="{BB962C8B-B14F-4D97-AF65-F5344CB8AC3E}">
        <p14:creationId xmlns:p14="http://schemas.microsoft.com/office/powerpoint/2010/main" val="2790284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2. A United Body on the 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Walk the talk</a:t>
            </a:r>
          </a:p>
          <a:p>
            <a:r>
              <a:rPr lang="en-AU" dirty="0"/>
              <a:t>Give rather than just consuming</a:t>
            </a:r>
          </a:p>
          <a:p>
            <a:r>
              <a:rPr lang="en-AU" dirty="0"/>
              <a:t>Carry the same DNA</a:t>
            </a:r>
          </a:p>
          <a:p>
            <a:r>
              <a:rPr lang="en-AU" dirty="0"/>
              <a:t>Achieving the same goals</a:t>
            </a:r>
          </a:p>
          <a:p>
            <a:r>
              <a:rPr lang="en-AU" dirty="0"/>
              <a:t>Are we building our own ministries?</a:t>
            </a:r>
          </a:p>
        </p:txBody>
      </p:sp>
    </p:spTree>
    <p:extLst>
      <p:ext uri="{BB962C8B-B14F-4D97-AF65-F5344CB8AC3E}">
        <p14:creationId xmlns:p14="http://schemas.microsoft.com/office/powerpoint/2010/main" val="2019066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2404110"/>
          </a:xfrm>
        </p:spPr>
        <p:txBody>
          <a:bodyPr/>
          <a:lstStyle/>
          <a:p>
            <a:r>
              <a:rPr lang="en-AU" dirty="0"/>
              <a:t>3. A Generation that is crossing over to take over with a clear vision and mission</a:t>
            </a:r>
            <a:br>
              <a:rPr lang="en-AU" dirty="0"/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132856"/>
            <a:ext cx="8712968" cy="3600400"/>
          </a:xfrm>
        </p:spPr>
        <p:txBody>
          <a:bodyPr/>
          <a:lstStyle/>
          <a:p>
            <a:r>
              <a:rPr lang="en-AU" dirty="0"/>
              <a:t>Go back to the original purpose</a:t>
            </a:r>
          </a:p>
          <a:p>
            <a:r>
              <a:rPr lang="en-AU" dirty="0"/>
              <a:t>What are we trying to achieve?</a:t>
            </a:r>
          </a:p>
          <a:p>
            <a:r>
              <a:rPr lang="en-AU" dirty="0"/>
              <a:t>A Generation that is not complaining</a:t>
            </a:r>
          </a:p>
          <a:p>
            <a:pPr marL="0" indent="0">
              <a:buNone/>
            </a:pPr>
            <a:r>
              <a:rPr lang="en-AU" dirty="0"/>
              <a:t>                       not opposing God’s promises</a:t>
            </a:r>
          </a:p>
          <a:p>
            <a:pPr marL="0" indent="0">
              <a:buNone/>
            </a:pPr>
            <a:r>
              <a:rPr lang="en-AU" dirty="0"/>
              <a:t>                       has no unbelief</a:t>
            </a:r>
          </a:p>
        </p:txBody>
      </p:sp>
    </p:spTree>
    <p:extLst>
      <p:ext uri="{BB962C8B-B14F-4D97-AF65-F5344CB8AC3E}">
        <p14:creationId xmlns:p14="http://schemas.microsoft.com/office/powerpoint/2010/main" val="2393768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4. A New Breed without Greed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People not building their own empire or own ministry</a:t>
            </a:r>
          </a:p>
          <a:p>
            <a:r>
              <a:rPr lang="en-AU" dirty="0"/>
              <a:t>“But as for me and </a:t>
            </a:r>
            <a:r>
              <a:rPr lang="en-AU" b="1" u="sng" dirty="0"/>
              <a:t>my house</a:t>
            </a:r>
            <a:r>
              <a:rPr lang="en-AU" dirty="0"/>
              <a:t>, we will serve the </a:t>
            </a:r>
            <a:r>
              <a:rPr lang="en-AU" cap="small" dirty="0"/>
              <a:t>Lord</a:t>
            </a:r>
            <a:r>
              <a:rPr lang="en-AU" dirty="0"/>
              <a:t>.”</a:t>
            </a:r>
          </a:p>
          <a:p>
            <a:r>
              <a:rPr lang="en-AU" dirty="0"/>
              <a:t>True Shepherds who will teach and impart (Birthing of the five-fold)</a:t>
            </a:r>
          </a:p>
          <a:p>
            <a:r>
              <a:rPr lang="en-AU" dirty="0"/>
              <a:t>Shepherds that truly care for their own</a:t>
            </a:r>
          </a:p>
        </p:txBody>
      </p:sp>
    </p:spTree>
    <p:extLst>
      <p:ext uri="{BB962C8B-B14F-4D97-AF65-F5344CB8AC3E}">
        <p14:creationId xmlns:p14="http://schemas.microsoft.com/office/powerpoint/2010/main" val="520028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1764</TotalTime>
  <Words>264</Words>
  <Application>Microsoft Office PowerPoint</Application>
  <PresentationFormat>On-screen Show (4:3)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맑은 고딕</vt:lpstr>
      <vt:lpstr>Arial</vt:lpstr>
      <vt:lpstr>Century Gothic</vt:lpstr>
      <vt:lpstr>Office Theme</vt:lpstr>
      <vt:lpstr>Forsake The Old, Embrace The New</vt:lpstr>
      <vt:lpstr>PowerPoint Presentation</vt:lpstr>
      <vt:lpstr>The Old</vt:lpstr>
      <vt:lpstr>1 Chronicles 11:1-3</vt:lpstr>
      <vt:lpstr>PowerPoint Presentation</vt:lpstr>
      <vt:lpstr>1. Father Son Relationship in the House</vt:lpstr>
      <vt:lpstr>1. Father Son Relationship in the House</vt:lpstr>
      <vt:lpstr>1. Father Son Relationship in the House</vt:lpstr>
      <vt:lpstr>2. A United Body on the Ground</vt:lpstr>
      <vt:lpstr>3. A Generation that is crossing over to take over with a clear vision and mission </vt:lpstr>
      <vt:lpstr>4. A New Breed without Greed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101</cp:revision>
  <dcterms:created xsi:type="dcterms:W3CDTF">2014-04-01T16:35:38Z</dcterms:created>
  <dcterms:modified xsi:type="dcterms:W3CDTF">2017-05-06T15:59:20Z</dcterms:modified>
</cp:coreProperties>
</file>